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72" r:id="rId9"/>
    <p:sldId id="273" r:id="rId10"/>
    <p:sldId id="261" r:id="rId11"/>
    <p:sldId id="262" r:id="rId12"/>
    <p:sldId id="274" r:id="rId13"/>
    <p:sldId id="263" r:id="rId14"/>
    <p:sldId id="264" r:id="rId15"/>
    <p:sldId id="265" r:id="rId16"/>
    <p:sldId id="27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9D68A9-167D-4CF3-B2F4-D968A1BE2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08E136-8512-4EFC-95E1-1C07B06D4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63D8CF-3553-41FA-8C84-D7DD5436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B89-F456-45EC-8AD1-A6C2E5501C2A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360315-D0AB-4200-980B-B792021E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392CD4-A27B-4681-B453-D7A6A3A8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259-745F-4D4B-8A4A-D878DB648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37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72C0D9-8161-44AF-B4F4-5E50E04E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DDEDC18-0908-4B92-80C6-7EA117C03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EA6F92-415B-458F-94F5-ED0ED2D8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B89-F456-45EC-8AD1-A6C2E5501C2A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9702E1-F1EB-4A9F-9786-593EC7B4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CD95F4-6DDF-4A3F-B7F7-1BD43004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259-745F-4D4B-8A4A-D878DB648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38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D4955D9-5D90-4538-A082-284BF17C6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FD2202-7C33-4429-8F56-C5E9AB372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F96B8D-96D6-4B7D-AADB-15323CE1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B89-F456-45EC-8AD1-A6C2E5501C2A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3401A4-97CD-4D1A-837A-B3347F1C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6AF090-F774-4E59-A073-F24295CD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259-745F-4D4B-8A4A-D878DB648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00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41B2AC-9B77-480F-A206-DC217B26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087254-012D-448B-A68B-C25FD7271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6409AB-71A5-4E1C-8077-6253FB11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B89-F456-45EC-8AD1-A6C2E5501C2A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FB4CD1-AB4A-4184-8133-B27996C0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2E5B18-3665-478D-84B7-ACA1C8D4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259-745F-4D4B-8A4A-D878DB648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29413E-8D44-4366-8E4B-E98F724E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ECC0E2-8017-4F6C-88ED-FB73A35A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81D299-B539-4E57-8E37-6B47DBD9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B89-F456-45EC-8AD1-A6C2E5501C2A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60F872-9058-49DE-8AEA-9088EE39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F0FBD2-5C01-4B5F-B289-23105439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259-745F-4D4B-8A4A-D878DB648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6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D21C16-ECE7-4CFE-888A-FEF432D3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0B3AA9-FC0D-4DCE-A863-30D0D3650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07749F-CB4B-4F48-BE93-CB4549CAD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71AEBB-D32B-4865-811C-AA4A09EE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B89-F456-45EC-8AD1-A6C2E5501C2A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F6684E-0A13-43B1-8139-60A7404F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F49847-AC20-4F1A-861A-06BD8A1A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259-745F-4D4B-8A4A-D878DB648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91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0CB33C-0BB2-421C-B3A7-959E6D82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0917CA-AD08-46FC-A170-EE946907E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4BE2A7-F445-446F-9CB4-B779EB1D1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FD15A3E-745F-4BF5-8E35-481803B31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7FD84-174E-4398-918A-3E3FAF500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71FD651-3293-45D2-8C01-33CCECE0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B89-F456-45EC-8AD1-A6C2E5501C2A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C0B81AA-CB5E-4B2C-AA35-78278826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D3D6EA-ECAC-4CB4-8EA0-A93428F6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259-745F-4D4B-8A4A-D878DB648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3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A5B258-84E8-4897-A12D-6752D95E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A49011A-583E-4B7B-A5F0-EFB8B67D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B89-F456-45EC-8AD1-A6C2E5501C2A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220E21-E736-42EE-BD98-9D64BB71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FCB0B5-B0AE-4A94-B4D1-065B646A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259-745F-4D4B-8A4A-D878DB648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9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7E8DDCC-44FF-4EB3-9C7D-ED0CEA45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B89-F456-45EC-8AD1-A6C2E5501C2A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9E57093-24EF-4FD2-8D25-6B5FE8AF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B187E1-FA0C-4B68-B791-136AD0B0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259-745F-4D4B-8A4A-D878DB648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47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D423CE-A755-4659-91C3-4247F29D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A3734F-19CD-4E44-972B-A6F3B5FC3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AB324B8-AC95-43AE-8960-9FE5E3BC7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BC591D-FF4D-4655-B8D2-A77B1798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B89-F456-45EC-8AD1-A6C2E5501C2A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1A23BBD-A334-4BEE-8FDE-DAB6920E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F3C6FE-30D7-4E9B-BAB4-F0BE15FA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259-745F-4D4B-8A4A-D878DB648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86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3A3D11-A238-44AD-8FF2-A0C2BFE6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34D270E-6DDA-4CB7-8558-24DA040B8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CB610D5-93D1-45EA-AF95-826240840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4D45F0-037A-487C-B657-93E5F96A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B89-F456-45EC-8AD1-A6C2E5501C2A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7C2733-FD38-4C1A-9A4F-AAE2270C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FCDA19-686F-4165-ABED-BA7684F5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259-745F-4D4B-8A4A-D878DB648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89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89C341B-9C91-436F-ADA5-5B9D883D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DDB6E3-7929-4D45-9AA9-E6EE309BD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71F980-0BE8-482D-AB5D-7E7799CAD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2B89-F456-45EC-8AD1-A6C2E5501C2A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6D8F27-D1A3-48E4-8F86-315CFD48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456DA0-CB09-41FE-9591-13B8D292E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C259-745F-4D4B-8A4A-D878DB648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19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FC158-EF24-4030-910C-55BB85A3E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TULIPAN ORIGAMI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6375313-FACF-47FA-ACEC-27206A0F54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Instrukcja do wykonania pracy plastycznej</a:t>
            </a:r>
          </a:p>
        </p:txBody>
      </p:sp>
    </p:spTree>
    <p:extLst>
      <p:ext uri="{BB962C8B-B14F-4D97-AF65-F5344CB8AC3E}">
        <p14:creationId xmlns:p14="http://schemas.microsoft.com/office/powerpoint/2010/main" val="358924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D10C1D-5F9F-4D4E-A3A8-92E3E571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0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Spójrz, jak dużo linii powstało. Możesz je </a:t>
            </a:r>
            <a:r>
              <a:rPr lang="pl-PL" b="1" dirty="0" err="1"/>
              <a:t>podotykać</a:t>
            </a:r>
            <a:r>
              <a:rPr lang="pl-PL" b="1" dirty="0"/>
              <a:t> palcem i policzyć.</a:t>
            </a:r>
            <a:br>
              <a:rPr lang="pl-PL" b="1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6C3AF7A-7A1B-4436-8189-B017B3ECCC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2" y="1854926"/>
            <a:ext cx="5917474" cy="402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61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4EB5B1-C110-42C8-AF2C-CFEE10F3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3.</a:t>
            </a:r>
            <a:r>
              <a:rPr lang="pl-PL" dirty="0"/>
              <a:t> </a:t>
            </a:r>
            <a:r>
              <a:rPr lang="pl-PL" b="1" dirty="0"/>
              <a:t>Składaj papier zgodnie z instrukcją na zdjęciach: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D4F9844-E776-45E2-A0CB-E90EDC3F15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1690688"/>
            <a:ext cx="5342709" cy="434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BA91F9A-D440-43A2-AACD-A74C7BB851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90687"/>
            <a:ext cx="5503817" cy="4344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68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6852DD2-A379-45D4-A6E5-C146FED24C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8695" y="976403"/>
            <a:ext cx="5657305" cy="445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2E21064-8421-4ADE-9B01-AA78665809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03" y="976403"/>
            <a:ext cx="5365567" cy="4457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40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FDDFC2-4B87-460B-AABE-A13D95CE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Czy wiesz, jaka figura powstała? Taki kształt ma romb.</a:t>
            </a:r>
            <a:br>
              <a:rPr lang="pl-PL" b="1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7" name="Romb 6">
            <a:extLst>
              <a:ext uri="{FF2B5EF4-FFF2-40B4-BE49-F238E27FC236}">
                <a16:creationId xmlns:a16="http://schemas.microsoft.com/office/drawing/2014/main" id="{EE5DB63D-D337-485B-9F0C-3CC540344A8E}"/>
              </a:ext>
            </a:extLst>
          </p:cNvPr>
          <p:cNvSpPr/>
          <p:nvPr/>
        </p:nvSpPr>
        <p:spPr>
          <a:xfrm>
            <a:off x="4336869" y="2286000"/>
            <a:ext cx="3187337" cy="331796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omb 7">
            <a:extLst>
              <a:ext uri="{FF2B5EF4-FFF2-40B4-BE49-F238E27FC236}">
                <a16:creationId xmlns:a16="http://schemas.microsoft.com/office/drawing/2014/main" id="{8A771A11-5E82-4354-B0C9-18D6D292862D}"/>
              </a:ext>
            </a:extLst>
          </p:cNvPr>
          <p:cNvSpPr/>
          <p:nvPr/>
        </p:nvSpPr>
        <p:spPr>
          <a:xfrm>
            <a:off x="8046720" y="1499054"/>
            <a:ext cx="1698171" cy="286076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omb 8">
            <a:extLst>
              <a:ext uri="{FF2B5EF4-FFF2-40B4-BE49-F238E27FC236}">
                <a16:creationId xmlns:a16="http://schemas.microsoft.com/office/drawing/2014/main" id="{F5750743-C0B0-434E-BE39-DDD9B8674C14}"/>
              </a:ext>
            </a:extLst>
          </p:cNvPr>
          <p:cNvSpPr/>
          <p:nvPr/>
        </p:nvSpPr>
        <p:spPr>
          <a:xfrm>
            <a:off x="1809207" y="2240280"/>
            <a:ext cx="1486989" cy="27301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21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0CAFCA-1830-4D8E-B1DE-4EAB6B15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4. Odwróć romb w sposób pokazany na zdjęciu: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C3460D0-F20D-4CA7-90EA-A0AED4716B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6" y="1449977"/>
            <a:ext cx="6518365" cy="4794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88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282C4B-DFB1-4684-B5EF-5D86CCCF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5. Zakładaj rogi jeden w drugi w taki sposób: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7F2DBB2-203A-4302-A5BA-59639DB49E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1" y="1690688"/>
            <a:ext cx="6259644" cy="4503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08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573510F-5AB1-43C6-9BD4-FC14CC3157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9" y="836022"/>
            <a:ext cx="6233842" cy="449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FE3677F-8E86-4687-81AD-67DFD98E6B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7" y="836023"/>
            <a:ext cx="5140916" cy="4493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0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51366F-1324-421F-8B6B-7C7FB14C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6. Teraz pozostało już tylko odgiąć płatki Twojego tulipana: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C7E3F63-8AA1-434E-A939-4101CD467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2" y="2118356"/>
            <a:ext cx="5825246" cy="435965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02F5E83-D33A-4F82-9101-5CF82F129B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63" y="2118356"/>
            <a:ext cx="5220925" cy="4374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66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7C58BC-D0F9-4AA7-8875-A08D7E16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365125"/>
            <a:ext cx="10413274" cy="2587081"/>
          </a:xfrm>
        </p:spPr>
        <p:txBody>
          <a:bodyPr>
            <a:normAutofit/>
          </a:bodyPr>
          <a:lstStyle/>
          <a:p>
            <a:r>
              <a:rPr lang="pl-PL" b="1" dirty="0"/>
              <a:t>7.  Na koniec przygotuj łodyżkę. Możesz wykorzystać takie materiały albo inne, które wpadną Ci do głowy: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798080-7517-46DF-8489-635F44C0C0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8" y="2693353"/>
            <a:ext cx="5251268" cy="3511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45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05100D-FC9D-4FFF-AEB5-579B8E2C6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8. Nasz tulipan wyszedł tak: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3AFD4FD-9CB0-44C1-B0EE-7D5F84C85E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2466" y="927465"/>
            <a:ext cx="5434151" cy="548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00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0F7CB-D0FC-4285-8942-95AC3D09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Dzień dobry nasze Kochane Przedszkolaki!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FE7E61-06DB-4524-8A6D-F683BE29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dirty="0"/>
              <a:t>Pamiętacie, jakie kwiaty, które wiosną można spotkać w naszym przedszkolnym ogrodzie, wyrastają z cebulek? Porozmawiajcie o tym </a:t>
            </a:r>
            <a:br>
              <a:rPr lang="pl-PL" b="1" dirty="0"/>
            </a:br>
            <a:r>
              <a:rPr lang="pl-PL" b="1" dirty="0"/>
              <a:t>z Waszymi bliskimi i postarajcie się zapamiętać te nazwy. Jednym </a:t>
            </a:r>
            <a:br>
              <a:rPr lang="pl-PL" b="1" dirty="0"/>
            </a:br>
            <a:r>
              <a:rPr lang="pl-PL" b="1" dirty="0"/>
              <a:t>z przykładów jest tulipan. Poniżej mamy dla Was instrukcję do wykonania własnego tulipana z papieru. A może ktoś będzie miał ochotę zrobić duży kolorowy bukiet tulipanów? Koniecznie podzielcie się z nami zdjęciami Waszych prac.</a:t>
            </a:r>
            <a:endParaRPr lang="pl-PL" dirty="0"/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6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A8528-6EAF-458F-92BE-21794E41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Jesteśmy bardzo ciekawe, jak wygląda Twój </a:t>
            </a:r>
            <a:r>
              <a:rPr lang="pl-PL" b="1" dirty="0">
                <a:sym typeface="Segoe UI Emoji" panose="020B0502040204020203" pitchFamily="34" charset="0"/>
              </a:rPr>
              <a:t>😊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4870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A50C56-C074-44E2-8A4E-BDF5600A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Do wykonania pracy potrzebne będą: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B24DF0-92C6-4AF0-850D-6B2500412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kolorowy papier np. niebieski oraz papier zielony lub bibułę. Nie martw się, jeśli akurat nie masz takich kolorowych papierów. Zawsze możesz samodzielnie pokolorować białą kartkę kredkami lub flamastrami.</a:t>
            </a:r>
          </a:p>
          <a:p>
            <a:pPr lvl="0"/>
            <a:r>
              <a:rPr lang="pl-PL" dirty="0"/>
              <a:t>nożyczki</a:t>
            </a:r>
          </a:p>
          <a:p>
            <a:pPr lvl="0"/>
            <a:r>
              <a:rPr lang="pl-PL" dirty="0"/>
              <a:t>wykałaczka lub inny patyczek albo drucik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656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7C11067-E8A6-480F-9BB3-478E048D77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9" y="757645"/>
            <a:ext cx="5259524" cy="46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DEEA203-D39C-4B96-AB8F-1E155F9508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91" y="757645"/>
            <a:ext cx="5573031" cy="4624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23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10313-AAF3-44A0-BA54-E8E20EF6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A teraz zobacz, jak składamy papier: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C85AB1-6418-4871-8DD7-99110027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4400" dirty="0"/>
              <a:t>Najpierw z papieru tworzymy kwadrat:</a:t>
            </a:r>
          </a:p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38D2388-02C1-40A3-80A1-71EF42DFAE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" y="2620735"/>
            <a:ext cx="5447214" cy="387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4E159B8-E820-467C-BCBF-B358638466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35633" y="2620734"/>
            <a:ext cx="5257800" cy="3872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62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BFDFF16-3FC9-48FF-8B24-E4BA2A7DD7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" y="1293223"/>
            <a:ext cx="5551713" cy="425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B68DBC3-5A1A-45DA-8635-7F831904AD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79" y="1293222"/>
            <a:ext cx="5691049" cy="4251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21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645A56-EEE8-4979-88D9-41A0A86C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2. Teraz kwadrat odpowiednio składamy:</a:t>
            </a: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DADC862A-5E31-4CBC-8867-E8AAC7163E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61" y="1690687"/>
            <a:ext cx="4030129" cy="358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08863FC-D5CB-428D-897F-3CE921807E2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7"/>
            <a:ext cx="4566045" cy="3586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16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85D8C5D-B446-4B55-A383-6B6A3B5DFC9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9" y="802412"/>
            <a:ext cx="5196575" cy="447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C528D9C-8383-430B-A92D-BC2CAAEC82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82" y="802412"/>
            <a:ext cx="5196575" cy="4474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23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181E636-6FE7-4BD1-A3C5-3D08466739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9" y="932137"/>
            <a:ext cx="5668737" cy="425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90F9E5F-85A8-4C1F-B965-A4C2E84EB1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31" y="932137"/>
            <a:ext cx="5408023" cy="4358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6940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150</Words>
  <Application>Microsoft Office PowerPoint</Application>
  <PresentationFormat>Panoramiczny</PresentationFormat>
  <Paragraphs>20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UI Emoji</vt:lpstr>
      <vt:lpstr>Times New Roman</vt:lpstr>
      <vt:lpstr>Motyw pakietu Office</vt:lpstr>
      <vt:lpstr>TULIPAN ORIGAMI</vt:lpstr>
      <vt:lpstr>Dzień dobry nasze Kochane Przedszkolaki!</vt:lpstr>
      <vt:lpstr>Do wykonania pracy potrzebne będą: </vt:lpstr>
      <vt:lpstr>Prezentacja programu PowerPoint</vt:lpstr>
      <vt:lpstr>A teraz zobacz, jak składamy papier: </vt:lpstr>
      <vt:lpstr>Prezentacja programu PowerPoint</vt:lpstr>
      <vt:lpstr>2. Teraz kwadrat odpowiednio składamy:</vt:lpstr>
      <vt:lpstr>Prezentacja programu PowerPoint</vt:lpstr>
      <vt:lpstr>Prezentacja programu PowerPoint</vt:lpstr>
      <vt:lpstr>  Spójrz, jak dużo linii powstało. Możesz je podotykać palcem i policzyć.   </vt:lpstr>
      <vt:lpstr>3. Składaj papier zgodnie z instrukcją na zdjęciach: </vt:lpstr>
      <vt:lpstr>Prezentacja programu PowerPoint</vt:lpstr>
      <vt:lpstr>  Czy wiesz, jaka figura powstała? Taki kształt ma romb.   </vt:lpstr>
      <vt:lpstr> 4. Odwróć romb w sposób pokazany na zdjęciu: </vt:lpstr>
      <vt:lpstr>5. Zakładaj rogi jeden w drugi w taki sposób:</vt:lpstr>
      <vt:lpstr>Prezentacja programu PowerPoint</vt:lpstr>
      <vt:lpstr>6. Teraz pozostało już tylko odgiąć płatki Twojego tulipana:</vt:lpstr>
      <vt:lpstr>7.  Na koniec przygotuj łodyżkę. Możesz wykorzystać takie materiały albo inne, które wpadną Ci do głowy: </vt:lpstr>
      <vt:lpstr>8. Nasz tulipan wyszedł tak: </vt:lpstr>
      <vt:lpstr>Jesteśmy bardzo ciekawe, jak wygląda Twój 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TULIPAN ORIGAMI</dc:title>
  <dc:creator>Marta Drozd</dc:creator>
  <cp:lastModifiedBy>Monika Kudelska</cp:lastModifiedBy>
  <cp:revision>8</cp:revision>
  <dcterms:created xsi:type="dcterms:W3CDTF">2020-03-26T09:55:53Z</dcterms:created>
  <dcterms:modified xsi:type="dcterms:W3CDTF">2020-04-06T16:33:00Z</dcterms:modified>
</cp:coreProperties>
</file>